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PT Sans Narrow" panose="020B0604020202020204" charset="0"/>
      <p:regular r:id="rId8"/>
      <p:bold r:id="rId9"/>
    </p:embeddedFont>
    <p:embeddedFont>
      <p:font typeface="Open Sans" panose="020B060402020202020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360" y="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6a5ff7e7dc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6a5ff7e7dc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6a5ff7e7dc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6a5ff7e7dc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6a5ff7e7dc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6a5ff7e7dc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6a5ff7e7dc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6a5ff7e7dc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AA84F"/>
                </a:solidFill>
              </a:rPr>
              <a:t>Weber County RAMP</a:t>
            </a:r>
            <a:endParaRPr>
              <a:solidFill>
                <a:srgbClr val="6AA84F"/>
              </a:solidFill>
            </a:endParaRPr>
          </a:p>
        </p:txBody>
      </p:sp>
      <p:sp>
        <p:nvSpPr>
          <p:cNvPr id="67" name="Google Shape;67;p13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2024 Funding Summary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3C47D"/>
                </a:solidFill>
              </a:rPr>
              <a:t>Majors</a:t>
            </a:r>
            <a:endParaRPr>
              <a:solidFill>
                <a:srgbClr val="93C47D"/>
              </a:solidFill>
            </a:endParaRPr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Funding Available: </a:t>
            </a:r>
            <a:r>
              <a:rPr lang="en" b="1"/>
              <a:t>$2,030,666</a:t>
            </a:r>
            <a:r>
              <a:rPr lang="en"/>
              <a:t>   </a:t>
            </a:r>
            <a:r>
              <a:rPr lang="en" sz="1400"/>
              <a:t>(31% of the amount requested)</a:t>
            </a:r>
            <a:endParaRPr sz="1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Funding Requests: 9 requests, totalling </a:t>
            </a:r>
            <a:r>
              <a:rPr lang="en" b="1"/>
              <a:t>$6,588,180.75</a:t>
            </a: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7 requests were recommended for funding (all partial).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3C47D"/>
                </a:solidFill>
              </a:rPr>
              <a:t>Parks &amp; Recreation</a:t>
            </a:r>
            <a:endParaRPr>
              <a:solidFill>
                <a:srgbClr val="93C47D"/>
              </a:solidFill>
            </a:endParaRPr>
          </a:p>
        </p:txBody>
      </p:sp>
      <p:sp>
        <p:nvSpPr>
          <p:cNvPr id="79" name="Google Shape;79;p15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Funding Available: </a:t>
            </a:r>
            <a:r>
              <a:rPr lang="en" b="1"/>
              <a:t>$1,854,130 </a:t>
            </a:r>
            <a:r>
              <a:rPr lang="en"/>
              <a:t> </a:t>
            </a:r>
            <a:r>
              <a:rPr lang="en" sz="1400"/>
              <a:t>(76% of the amount requested)</a:t>
            </a:r>
            <a:endParaRPr sz="1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Funding Requests: 22 requests, totalling </a:t>
            </a:r>
            <a:r>
              <a:rPr lang="en" b="1"/>
              <a:t>$2,447,301.65</a:t>
            </a: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16 requests were recommended for funding.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3C47D"/>
                </a:solidFill>
              </a:rPr>
              <a:t>Arts &amp; Museums</a:t>
            </a:r>
            <a:endParaRPr>
              <a:solidFill>
                <a:srgbClr val="93C47D"/>
              </a:solidFill>
            </a:endParaRPr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Funding Available: </a:t>
            </a:r>
            <a:r>
              <a:rPr lang="en" b="1"/>
              <a:t>$1,854,130</a:t>
            </a:r>
            <a:r>
              <a:rPr lang="en"/>
              <a:t>  </a:t>
            </a:r>
            <a:r>
              <a:rPr lang="en" sz="1400"/>
              <a:t>(58% of the amount requested)</a:t>
            </a:r>
            <a:endParaRPr sz="1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Funding Requests: 60 requests, totalling </a:t>
            </a:r>
            <a:r>
              <a:rPr lang="en" b="1"/>
              <a:t>$3,194,049</a:t>
            </a: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47 requests were recommended for funding.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3C47D"/>
                </a:solidFill>
              </a:rPr>
              <a:t>EZ Grants</a:t>
            </a:r>
            <a:endParaRPr>
              <a:solidFill>
                <a:srgbClr val="93C47D"/>
              </a:solidFill>
            </a:endParaRPr>
          </a:p>
        </p:txBody>
      </p:sp>
      <p:sp>
        <p:nvSpPr>
          <p:cNvPr id="91" name="Google Shape;91;p17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Funding Available: </a:t>
            </a:r>
            <a:r>
              <a:rPr lang="en" b="1" dirty="0"/>
              <a:t>$80,000</a:t>
            </a:r>
            <a:endParaRPr sz="1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Funding Requests up to </a:t>
            </a:r>
            <a:r>
              <a:rPr lang="en" dirty="0" smtClean="0"/>
              <a:t>$</a:t>
            </a:r>
            <a:r>
              <a:rPr lang="en" dirty="0" smtClean="0"/>
              <a:t>2000</a:t>
            </a:r>
            <a:r>
              <a:rPr lang="en" dirty="0" smtClean="0"/>
              <a:t> </a:t>
            </a:r>
            <a:r>
              <a:rPr lang="en" dirty="0"/>
              <a:t>may be submitted.</a:t>
            </a:r>
            <a:endParaRPr b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Applications are due March 22, 2024 by 5 p.m.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131</Words>
  <Application>Microsoft Office PowerPoint</Application>
  <PresentationFormat>On-screen Show (16:9)</PresentationFormat>
  <Paragraphs>22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PT Sans Narrow</vt:lpstr>
      <vt:lpstr>Arial</vt:lpstr>
      <vt:lpstr>Open Sans</vt:lpstr>
      <vt:lpstr>Tropic</vt:lpstr>
      <vt:lpstr>Weber County RAMP</vt:lpstr>
      <vt:lpstr>Majors</vt:lpstr>
      <vt:lpstr>Parks &amp; Recreation</vt:lpstr>
      <vt:lpstr>Arts &amp; Museums</vt:lpstr>
      <vt:lpstr>EZ Grants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Weber County RAMP</dc:title>
  <dc:creator>Halacy, Shelly</dc:creator>
  <cp:lastModifiedBy>Halacy, Shelly</cp:lastModifiedBy>
  <cp:revision>2</cp:revision>
  <dcterms:modified xsi:type="dcterms:W3CDTF">2024-02-29T16:03:14Z</dcterms:modified>
</cp:coreProperties>
</file>